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4" r:id="rId2"/>
    <p:sldId id="305" r:id="rId3"/>
    <p:sldId id="306" r:id="rId4"/>
    <p:sldId id="307" r:id="rId5"/>
    <p:sldId id="308" r:id="rId6"/>
    <p:sldId id="313" r:id="rId7"/>
    <p:sldId id="314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F52505-17A5-DB57-98B1-37603C4A20E5}" v="8" dt="2025-09-26T15:21:00.6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rko Martini" userId="S::mirko.martini3@unibo.it::cdbaad5f-0ab6-420b-a02a-a1dfc07cff66" providerId="AD" clId="Web-{29F52505-17A5-DB57-98B1-37603C4A20E5}"/>
    <pc:docChg chg="addSld delSld">
      <pc:chgData name="Mirko Martini" userId="S::mirko.martini3@unibo.it::cdbaad5f-0ab6-420b-a02a-a1dfc07cff66" providerId="AD" clId="Web-{29F52505-17A5-DB57-98B1-37603C4A20E5}" dt="2025-09-26T15:21:00.688" v="7"/>
      <pc:docMkLst>
        <pc:docMk/>
      </pc:docMkLst>
      <pc:sldChg chg="del">
        <pc:chgData name="Mirko Martini" userId="S::mirko.martini3@unibo.it::cdbaad5f-0ab6-420b-a02a-a1dfc07cff66" providerId="AD" clId="Web-{29F52505-17A5-DB57-98B1-37603C4A20E5}" dt="2025-09-26T15:16:53.039" v="5"/>
        <pc:sldMkLst>
          <pc:docMk/>
          <pc:sldMk cId="3962583941" sldId="256"/>
        </pc:sldMkLst>
      </pc:sldChg>
      <pc:sldChg chg="add">
        <pc:chgData name="Mirko Martini" userId="S::mirko.martini3@unibo.it::cdbaad5f-0ab6-420b-a02a-a1dfc07cff66" providerId="AD" clId="Web-{29F52505-17A5-DB57-98B1-37603C4A20E5}" dt="2025-09-26T15:16:46.086" v="0"/>
        <pc:sldMkLst>
          <pc:docMk/>
          <pc:sldMk cId="0" sldId="304"/>
        </pc:sldMkLst>
      </pc:sldChg>
      <pc:sldChg chg="add">
        <pc:chgData name="Mirko Martini" userId="S::mirko.martini3@unibo.it::cdbaad5f-0ab6-420b-a02a-a1dfc07cff66" providerId="AD" clId="Web-{29F52505-17A5-DB57-98B1-37603C4A20E5}" dt="2025-09-26T15:16:46.242" v="1"/>
        <pc:sldMkLst>
          <pc:docMk/>
          <pc:sldMk cId="0" sldId="305"/>
        </pc:sldMkLst>
      </pc:sldChg>
      <pc:sldChg chg="add">
        <pc:chgData name="Mirko Martini" userId="S::mirko.martini3@unibo.it::cdbaad5f-0ab6-420b-a02a-a1dfc07cff66" providerId="AD" clId="Web-{29F52505-17A5-DB57-98B1-37603C4A20E5}" dt="2025-09-26T15:16:46.367" v="2"/>
        <pc:sldMkLst>
          <pc:docMk/>
          <pc:sldMk cId="0" sldId="306"/>
        </pc:sldMkLst>
      </pc:sldChg>
      <pc:sldChg chg="add">
        <pc:chgData name="Mirko Martini" userId="S::mirko.martini3@unibo.it::cdbaad5f-0ab6-420b-a02a-a1dfc07cff66" providerId="AD" clId="Web-{29F52505-17A5-DB57-98B1-37603C4A20E5}" dt="2025-09-26T15:16:46.492" v="3"/>
        <pc:sldMkLst>
          <pc:docMk/>
          <pc:sldMk cId="0" sldId="307"/>
        </pc:sldMkLst>
      </pc:sldChg>
      <pc:sldChg chg="add">
        <pc:chgData name="Mirko Martini" userId="S::mirko.martini3@unibo.it::cdbaad5f-0ab6-420b-a02a-a1dfc07cff66" providerId="AD" clId="Web-{29F52505-17A5-DB57-98B1-37603C4A20E5}" dt="2025-09-26T15:16:46.773" v="4"/>
        <pc:sldMkLst>
          <pc:docMk/>
          <pc:sldMk cId="0" sldId="308"/>
        </pc:sldMkLst>
      </pc:sldChg>
      <pc:sldChg chg="add">
        <pc:chgData name="Mirko Martini" userId="S::mirko.martini3@unibo.it::cdbaad5f-0ab6-420b-a02a-a1dfc07cff66" providerId="AD" clId="Web-{29F52505-17A5-DB57-98B1-37603C4A20E5}" dt="2025-09-26T15:17:33.431" v="6"/>
        <pc:sldMkLst>
          <pc:docMk/>
          <pc:sldMk cId="0" sldId="313"/>
        </pc:sldMkLst>
      </pc:sldChg>
      <pc:sldChg chg="add">
        <pc:chgData name="Mirko Martini" userId="S::mirko.martini3@unibo.it::cdbaad5f-0ab6-420b-a02a-a1dfc07cff66" providerId="AD" clId="Web-{29F52505-17A5-DB57-98B1-37603C4A20E5}" dt="2025-09-26T15:21:00.688" v="7"/>
        <pc:sldMkLst>
          <pc:docMk/>
          <pc:sldMk cId="0" sldId="314"/>
        </pc:sldMkLst>
      </pc:sldChg>
      <pc:sldMasterChg chg="addSldLayout">
        <pc:chgData name="Mirko Martini" userId="S::mirko.martini3@unibo.it::cdbaad5f-0ab6-420b-a02a-a1dfc07cff66" providerId="AD" clId="Web-{29F52505-17A5-DB57-98B1-37603C4A20E5}" dt="2025-09-26T15:16:46.086" v="0"/>
        <pc:sldMasterMkLst>
          <pc:docMk/>
          <pc:sldMasterMk cId="1801931499" sldId="2147483648"/>
        </pc:sldMasterMkLst>
        <pc:sldLayoutChg chg="add">
          <pc:chgData name="Mirko Martini" userId="S::mirko.martini3@unibo.it::cdbaad5f-0ab6-420b-a02a-a1dfc07cff66" providerId="AD" clId="Web-{29F52505-17A5-DB57-98B1-37603C4A20E5}" dt="2025-09-26T15:16:46.086" v="0"/>
          <pc:sldLayoutMkLst>
            <pc:docMk/>
            <pc:sldMasterMk cId="1801931499" sldId="2147483648"/>
            <pc:sldLayoutMk cId="1054300686" sldId="2147483660"/>
          </pc:sldLayoutMkLst>
        </pc:sldLayoutChg>
      </pc:sldMasterChg>
    </pc:docChg>
  </pc:docChgLst>
</pc:chgInfo>
</file>

<file path=ppt/media/image1.png>
</file>

<file path=ppt/media/image2.tif>
</file>

<file path=ppt/media/image3.png>
</file>

<file path=ppt/media/image4.png>
</file>

<file path=ppt/media/image5.png>
</file>

<file path=ppt/media/image6.tif>
</file>

<file path=ppt/media/image7.png>
</file>

<file path=ppt/media/image8.t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192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446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842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apositiva sempl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Immagine 4" descr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0636" y="5933690"/>
            <a:ext cx="1744038" cy="879687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3292"/>
            <a:ext cx="2844802" cy="366118"/>
          </a:xfrm>
          <a:prstGeom prst="rect">
            <a:avLst/>
          </a:prstGeom>
        </p:spPr>
        <p:txBody>
          <a:bodyPr lIns="65023" tIns="65023" rIns="65023" bIns="65023" anchor="ctr"/>
          <a:lstStyle>
            <a:lvl1pPr algn="r" defTabSz="914367">
              <a:defRPr sz="1125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43006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18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39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08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98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8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09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81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57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A8E5F-40E5-4553-9F3C-699F1A5B8145}" type="datetimeFigureOut">
              <a:rPr lang="de-DE" smtClean="0"/>
              <a:t>26.09.2025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93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169" y="1121860"/>
            <a:ext cx="6927663" cy="5432676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Shotgun Sequencing: Problemi di Assemblaggio"/>
          <p:cNvSpPr txBox="1"/>
          <p:nvPr/>
        </p:nvSpPr>
        <p:spPr>
          <a:xfrm>
            <a:off x="1888856" y="-11467"/>
            <a:ext cx="8414288" cy="725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r>
              <a:rPr sz="2118"/>
              <a:t>Shotgun Sequencing: Problemi di Assemblaggio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droppedImage.pdf" descr="droppedImage.pdf"/>
          <p:cNvPicPr>
            <a:picLocks noChangeAspect="1"/>
          </p:cNvPicPr>
          <p:nvPr/>
        </p:nvPicPr>
        <p:blipFill>
          <a:blip r:embed="rId2"/>
          <a:srcRect t="1117" r="22514"/>
          <a:stretch>
            <a:fillRect/>
          </a:stretch>
        </p:blipFill>
        <p:spPr>
          <a:xfrm>
            <a:off x="2597739" y="756931"/>
            <a:ext cx="6996728" cy="53440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820" y="1704650"/>
            <a:ext cx="8110500" cy="3210905"/>
          </a:xfrm>
          <a:prstGeom prst="rect">
            <a:avLst/>
          </a:prstGeom>
          <a:ln w="12700">
            <a:miter lim="400000"/>
          </a:ln>
        </p:spPr>
      </p:pic>
      <p:sp>
        <p:nvSpPr>
          <p:cNvPr id="392" name="Paired-End Sequencing"/>
          <p:cNvSpPr txBox="1"/>
          <p:nvPr/>
        </p:nvSpPr>
        <p:spPr>
          <a:xfrm>
            <a:off x="1939230" y="86760"/>
            <a:ext cx="8295680" cy="599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r>
              <a:rPr sz="2118"/>
              <a:t>Paired-End Sequencing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924" y="1278182"/>
            <a:ext cx="8054152" cy="4301636"/>
          </a:xfrm>
          <a:prstGeom prst="rect">
            <a:avLst/>
          </a:prstGeom>
          <a:ln w="12700">
            <a:miter lim="400000"/>
          </a:ln>
        </p:spPr>
      </p:pic>
      <p:sp>
        <p:nvSpPr>
          <p:cNvPr id="395" name="Mate-Pair Sequencing"/>
          <p:cNvSpPr txBox="1"/>
          <p:nvPr/>
        </p:nvSpPr>
        <p:spPr>
          <a:xfrm>
            <a:off x="1939230" y="86760"/>
            <a:ext cx="8295680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r>
              <a:rPr sz="2118"/>
              <a:t>Mate-Pair Sequencing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Mate-Pair Sequencing"/>
          <p:cNvSpPr txBox="1"/>
          <p:nvPr/>
        </p:nvSpPr>
        <p:spPr>
          <a:xfrm>
            <a:off x="1939230" y="86760"/>
            <a:ext cx="8295680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r>
              <a:rPr sz="2118"/>
              <a:t>Mate-Pair Sequencing</a:t>
            </a:r>
          </a:p>
        </p:txBody>
      </p:sp>
      <p:pic>
        <p:nvPicPr>
          <p:cNvPr id="398" name="Image" descr="Image"/>
          <p:cNvPicPr>
            <a:picLocks noChangeAspect="1"/>
          </p:cNvPicPr>
          <p:nvPr/>
        </p:nvPicPr>
        <p:blipFill>
          <a:blip r:embed="rId2"/>
          <a:srcRect b="25521"/>
          <a:stretch>
            <a:fillRect/>
          </a:stretch>
        </p:blipFill>
        <p:spPr>
          <a:xfrm>
            <a:off x="2811270" y="1026356"/>
            <a:ext cx="6569532" cy="51045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Multiplexing"/>
          <p:cNvSpPr txBox="1"/>
          <p:nvPr/>
        </p:nvSpPr>
        <p:spPr>
          <a:xfrm>
            <a:off x="1939230" y="86760"/>
            <a:ext cx="8295680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r>
              <a:rPr sz="2118"/>
              <a:t>Multiplexing</a:t>
            </a:r>
          </a:p>
        </p:txBody>
      </p:sp>
      <p:pic>
        <p:nvPicPr>
          <p:cNvPr id="41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604" y="963764"/>
            <a:ext cx="6238932" cy="1811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413" name="Image" descr="Image"/>
          <p:cNvPicPr>
            <a:picLocks noChangeAspect="1"/>
          </p:cNvPicPr>
          <p:nvPr/>
        </p:nvPicPr>
        <p:blipFill>
          <a:blip r:embed="rId3"/>
          <a:srcRect l="4609" t="6970" r="4609" b="28488"/>
          <a:stretch>
            <a:fillRect/>
          </a:stretch>
        </p:blipFill>
        <p:spPr>
          <a:xfrm>
            <a:off x="2853407" y="3142824"/>
            <a:ext cx="6485141" cy="3296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url?sa=i&amp;rct=j&amp;q=&amp;esrc=s&amp;source=images&amp;cd=&amp;cad=rja&amp;docid=MDOottu2UsUQ9M&amp;tbnid=3MHrUJjzjjUgVM-&amp;ved=0CAUQjRw&amp;url=http%3A%2F%2Fwww.ifxworks.com%2Fngs.html&amp;ei=RlTmUovGOsPcswaPmYCYBg&amp;bvm=bv.59930103,d.png" descr="url?sa=i&amp;rct=j&amp;q=&amp;esrc=s&amp;source=images&amp;cd=&amp;cad=rja&amp;docid=MDOottu2UsUQ9M&amp;tbnid=3MHrUJjzjjUgVM-&amp;ved=0CAUQjRw&amp;url=http%3A%2F%2Fwww.ifxworks.com%2Fngs.html&amp;ei=RlTmUovGOsPcswaPmYCYBg&amp;bvm=bv.59930103,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024" y="776883"/>
            <a:ext cx="7620000" cy="5715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MPS Workflow"/>
          <p:cNvSpPr txBox="1"/>
          <p:nvPr/>
        </p:nvSpPr>
        <p:spPr>
          <a:xfrm>
            <a:off x="3019723" y="77830"/>
            <a:ext cx="6143625" cy="508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/>
          <a:lstStyle>
            <a:defPPr marL="0" marR="0" indent="0" algn="l" defTabSz="76535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7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191338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38267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574015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765353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956691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148029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339367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530706" algn="ctr" defTabSz="4889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13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r>
              <a:rPr sz="2118"/>
              <a:t>MPS Workflow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8" baseType="lpstr"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</cp:revision>
  <dcterms:created xsi:type="dcterms:W3CDTF">2012-07-30T23:18:30Z</dcterms:created>
  <dcterms:modified xsi:type="dcterms:W3CDTF">2025-09-26T15:21:01Z</dcterms:modified>
</cp:coreProperties>
</file>

<file path=docProps/thumbnail.jpeg>
</file>